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42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02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84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09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60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79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66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15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29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71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85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D6CA-F07D-4CC3-833F-71EE1F0EC5E2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1F7AB-B374-45AA-91A2-EA0479078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84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216"/>
            <a:ext cx="12192000" cy="657956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242126" y="5185775"/>
            <a:ext cx="3081403" cy="576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825345" y="5289208"/>
            <a:ext cx="41678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① 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3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9" y="1"/>
            <a:ext cx="10754958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579225" y="4637314"/>
            <a:ext cx="5773783" cy="3788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7284724" y="5107577"/>
            <a:ext cx="2277290" cy="5747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48151" y="4637314"/>
            <a:ext cx="339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②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84128" y="516412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solidFill>
                  <a:srgbClr val="FF0000"/>
                </a:solidFill>
              </a:rPr>
              <a:t>③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4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5" y="0"/>
            <a:ext cx="1059581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879669" y="1645920"/>
            <a:ext cx="6962502" cy="30697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7315200" y="5016137"/>
            <a:ext cx="2220686" cy="6008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93250" y="1645920"/>
            <a:ext cx="744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④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68477" y="507698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solidFill>
                  <a:srgbClr val="FF0000"/>
                </a:solidFill>
              </a:rPr>
              <a:t>⑤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89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9" y="0"/>
            <a:ext cx="10602307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289074" y="4963885"/>
            <a:ext cx="2220686" cy="6008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831874" y="5107577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⑥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946" y="0"/>
            <a:ext cx="8454107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4433455" y="4895273"/>
            <a:ext cx="1422400" cy="3971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55855" y="4895273"/>
            <a:ext cx="34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⑦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6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41" y="0"/>
            <a:ext cx="10867718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994399" y="5698837"/>
            <a:ext cx="2309091" cy="6834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303490" y="5883564"/>
            <a:ext cx="61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⑧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7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8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</Words>
  <Application>Microsoft Office PowerPoint</Application>
  <PresentationFormat>와이드스크린</PresentationFormat>
  <Paragraphs>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KDCA</dc:creator>
  <cp:lastModifiedBy>KDCA</cp:lastModifiedBy>
  <cp:revision>4</cp:revision>
  <cp:lastPrinted>2024-02-02T02:11:01Z</cp:lastPrinted>
  <dcterms:created xsi:type="dcterms:W3CDTF">2024-02-02T00:37:15Z</dcterms:created>
  <dcterms:modified xsi:type="dcterms:W3CDTF">2024-02-02T02:23:37Z</dcterms:modified>
</cp:coreProperties>
</file>