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7104063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D6CA-F07D-4CC3-833F-71EE1F0EC5E2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F7AB-B374-45AA-91A2-EA04790783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1427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D6CA-F07D-4CC3-833F-71EE1F0EC5E2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F7AB-B374-45AA-91A2-EA04790783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9021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D6CA-F07D-4CC3-833F-71EE1F0EC5E2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F7AB-B374-45AA-91A2-EA04790783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1841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D6CA-F07D-4CC3-833F-71EE1F0EC5E2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F7AB-B374-45AA-91A2-EA04790783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0094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D6CA-F07D-4CC3-833F-71EE1F0EC5E2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F7AB-B374-45AA-91A2-EA04790783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9603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D6CA-F07D-4CC3-833F-71EE1F0EC5E2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F7AB-B374-45AA-91A2-EA04790783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6792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D6CA-F07D-4CC3-833F-71EE1F0EC5E2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F7AB-B374-45AA-91A2-EA04790783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3663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D6CA-F07D-4CC3-833F-71EE1F0EC5E2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F7AB-B374-45AA-91A2-EA04790783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7151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D6CA-F07D-4CC3-833F-71EE1F0EC5E2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F7AB-B374-45AA-91A2-EA04790783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5299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D6CA-F07D-4CC3-833F-71EE1F0EC5E2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F7AB-B374-45AA-91A2-EA04790783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3712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5D6CA-F07D-4CC3-833F-71EE1F0EC5E2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F7AB-B374-45AA-91A2-EA04790783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685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5D6CA-F07D-4CC3-833F-71EE1F0EC5E2}" type="datetimeFigureOut">
              <a:rPr lang="ko-KR" altLang="en-US" smtClean="0"/>
              <a:t>2024-02-02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1F7AB-B374-45AA-91A2-EA04790783A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8844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216"/>
            <a:ext cx="12192000" cy="6579568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8242126" y="5185775"/>
            <a:ext cx="3081403" cy="5761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7825345" y="5289208"/>
            <a:ext cx="41678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o-KR" altLang="en-US" sz="2400" dirty="0" smtClean="0">
                <a:solidFill>
                  <a:srgbClr val="FF0000"/>
                </a:solidFill>
              </a:rPr>
              <a:t>① 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734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59" y="1"/>
            <a:ext cx="10754958" cy="6858000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3579225" y="4637314"/>
            <a:ext cx="5773783" cy="3788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7284724" y="5107577"/>
            <a:ext cx="2277290" cy="5747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148151" y="4637314"/>
            <a:ext cx="339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rgbClr val="FF0000"/>
                </a:solidFill>
              </a:rPr>
              <a:t>②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884128" y="5164127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400" dirty="0">
                <a:solidFill>
                  <a:srgbClr val="FF0000"/>
                </a:solidFill>
              </a:rPr>
              <a:t>③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945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95" y="0"/>
            <a:ext cx="10595810" cy="6858000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3879669" y="1645920"/>
            <a:ext cx="6962502" cy="306977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7315200" y="5016137"/>
            <a:ext cx="2220686" cy="6008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393250" y="1645920"/>
            <a:ext cx="744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rgbClr val="FF0000"/>
                </a:solidFill>
              </a:rPr>
              <a:t>④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868477" y="5076985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400" dirty="0">
                <a:solidFill>
                  <a:srgbClr val="FF0000"/>
                </a:solidFill>
              </a:rPr>
              <a:t>⑤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891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9" y="0"/>
            <a:ext cx="10602307" cy="6858000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7289074" y="4963885"/>
            <a:ext cx="2220686" cy="6008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831874" y="5107577"/>
            <a:ext cx="365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rgbClr val="FF0000"/>
                </a:solidFill>
              </a:rPr>
              <a:t>⑥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97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946" y="0"/>
            <a:ext cx="8454107" cy="6858000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4433455" y="4895273"/>
            <a:ext cx="1422400" cy="3971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5855855" y="4895273"/>
            <a:ext cx="341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rgbClr val="FF0000"/>
                </a:solidFill>
              </a:rPr>
              <a:t>⑦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564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141" y="0"/>
            <a:ext cx="10867718" cy="6858000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5994399" y="5698837"/>
            <a:ext cx="2309091" cy="6834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8303490" y="5883564"/>
            <a:ext cx="618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rgbClr val="FF0000"/>
                </a:solidFill>
              </a:rPr>
              <a:t>⑧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777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48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8</Words>
  <Application>Microsoft Office PowerPoint</Application>
  <PresentationFormat>와이드스크린</PresentationFormat>
  <Paragraphs>8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KDCA</dc:creator>
  <cp:lastModifiedBy>KDCA</cp:lastModifiedBy>
  <cp:revision>4</cp:revision>
  <cp:lastPrinted>2024-02-02T02:11:01Z</cp:lastPrinted>
  <dcterms:created xsi:type="dcterms:W3CDTF">2024-02-02T00:37:15Z</dcterms:created>
  <dcterms:modified xsi:type="dcterms:W3CDTF">2024-02-02T02:23:37Z</dcterms:modified>
</cp:coreProperties>
</file>